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02529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1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6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32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43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57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80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2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1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0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2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5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3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3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E8D20E-D79A-4A0A-BF04-D67BB6DAAAAD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FF1DF6-BF3F-46E6-B0E8-3B983F05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2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  <p:sldLayoutId id="214748390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uniinoots9819@gmail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228601"/>
            <a:ext cx="7704667" cy="1676399"/>
          </a:xfrm>
        </p:spPr>
        <p:txBody>
          <a:bodyPr>
            <a:normAutofit/>
          </a:bodyPr>
          <a:lstStyle/>
          <a:p>
            <a:r>
              <a:rPr lang="mn-MN" sz="1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mn-MN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Нээлттэй ажлын байрны зар</a:t>
            </a:r>
            <a:r>
              <a:rPr lang="mn-MN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mn-MN" sz="1600" b="1" dirty="0">
                <a:latin typeface="Arial" pitchFamily="34" charset="0"/>
                <a:cs typeface="Arial" pitchFamily="34" charset="0"/>
              </a:rPr>
            </a:br>
            <a:r>
              <a:rPr lang="mn-MN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mn-MN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mn-MN" sz="2000" b="1" dirty="0">
                <a:latin typeface="Arial" pitchFamily="34" charset="0"/>
                <a:cs typeface="Arial" pitchFamily="34" charset="0"/>
              </a:rPr>
              <a:t>Дархан сумын Оргил өртөөнд Цаг уурын техникчийн түр ажлын байранд ажилтан шалгаруулж авна.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94325" y="2667000"/>
            <a:ext cx="3964771" cy="33686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mn-MN" sz="1600" b="1" u="sng" dirty="0">
                <a:latin typeface="Arial" pitchFamily="34" charset="0"/>
                <a:cs typeface="Arial" pitchFamily="34" charset="0"/>
              </a:rPr>
              <a:t>ТАВИГДАХ ШААРДЛАГА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mn-MN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Боловсрол: </a:t>
            </a:r>
            <a:r>
              <a:rPr lang="mn-MN" sz="1600" dirty="0">
                <a:latin typeface="Arial" pitchFamily="34" charset="0"/>
                <a:cs typeface="Arial" pitchFamily="34" charset="0"/>
              </a:rPr>
              <a:t>Бакалавр болон түүнээс дээш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mn-MN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Туршлага:</a:t>
            </a:r>
            <a:r>
              <a:rPr lang="mn-MN" sz="1600" dirty="0">
                <a:latin typeface="Arial" pitchFamily="34" charset="0"/>
                <a:cs typeface="Arial" pitchFamily="34" charset="0"/>
              </a:rPr>
              <a:t>Мэргэжлийн чиглэлээр  болон байгаль орчин судлалын чиглэлээр суралцаж төгссөн бол давуу тал болно.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mn-MN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Ур чадвар: </a:t>
            </a:r>
            <a:r>
              <a:rPr lang="mn-MN" sz="1600" dirty="0">
                <a:latin typeface="Arial" pitchFamily="34" charset="0"/>
                <a:cs typeface="Arial" pitchFamily="34" charset="0"/>
              </a:rPr>
              <a:t>Багаар ажиллах, харилцааны соёлтой, хариуцлагатай, цаг баримталдаг компьютер техникийн мэдлэгтэй.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24797" y="1922991"/>
            <a:ext cx="4113784" cy="403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mn-MN" sz="64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mn-MN" sz="64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mn-MN" sz="64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mn-MN" sz="6400" b="1" u="sng" dirty="0">
                <a:latin typeface="Arial" pitchFamily="34" charset="0"/>
                <a:cs typeface="Arial" pitchFamily="34" charset="0"/>
              </a:rPr>
              <a:t>БҮРДҮҮЛЭХ МАТЕРИАЛ</a:t>
            </a:r>
          </a:p>
          <a:p>
            <a:pPr>
              <a:lnSpc>
                <a:spcPct val="160000"/>
              </a:lnSpc>
            </a:pPr>
            <a:r>
              <a:rPr lang="mn-MN" sz="6400" dirty="0">
                <a:latin typeface="Arial" pitchFamily="34" charset="0"/>
                <a:cs typeface="Arial" pitchFamily="34" charset="0"/>
              </a:rPr>
              <a:t>Ажилд орохыг хүссэн өргөдөл</a:t>
            </a:r>
          </a:p>
          <a:p>
            <a:endParaRPr lang="mn-MN" sz="6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60000"/>
              </a:lnSpc>
            </a:pPr>
            <a:r>
              <a:rPr lang="mn-MN" sz="6400" dirty="0">
                <a:latin typeface="Arial" pitchFamily="34" charset="0"/>
                <a:cs typeface="Arial" pitchFamily="34" charset="0"/>
              </a:rPr>
              <a:t>Боловсрол, дипломын хуулбар</a:t>
            </a:r>
          </a:p>
          <a:p>
            <a:pPr>
              <a:lnSpc>
                <a:spcPct val="160000"/>
              </a:lnSpc>
            </a:pPr>
            <a:r>
              <a:rPr lang="mn-MN" sz="6400" dirty="0">
                <a:latin typeface="Arial" pitchFamily="34" charset="0"/>
                <a:cs typeface="Arial" pitchFamily="34" charset="0"/>
              </a:rPr>
              <a:t>Албан тушаалын анкет /хар балаар бүрэн бөглөх, зурагтай/</a:t>
            </a:r>
          </a:p>
          <a:p>
            <a:pPr>
              <a:lnSpc>
                <a:spcPct val="160000"/>
              </a:lnSpc>
            </a:pPr>
            <a:r>
              <a:rPr lang="mn-MN" sz="6400" dirty="0">
                <a:latin typeface="Arial" pitchFamily="34" charset="0"/>
                <a:cs typeface="Arial" pitchFamily="34" charset="0"/>
              </a:rPr>
              <a:t>Иргэний үнэмлэхний хуулбар</a:t>
            </a:r>
          </a:p>
          <a:p>
            <a:pPr marL="0" indent="0" algn="ctr">
              <a:buNone/>
            </a:pPr>
            <a:r>
              <a:rPr lang="mn-MN" sz="6400" b="1" dirty="0">
                <a:latin typeface="Arial" pitchFamily="34" charset="0"/>
                <a:cs typeface="Arial" pitchFamily="34" charset="0"/>
              </a:rPr>
              <a:t>БҮРТГЭЛ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mn-MN" sz="6400" dirty="0">
                <a:latin typeface="Arial" pitchFamily="34" charset="0"/>
                <a:cs typeface="Arial" pitchFamily="34" charset="0"/>
              </a:rPr>
              <a:t>Материалыг </a:t>
            </a:r>
            <a:r>
              <a:rPr lang="en-US" sz="6400" dirty="0">
                <a:latin typeface="Arial" pitchFamily="34" charset="0"/>
                <a:cs typeface="Arial" pitchFamily="34" charset="0"/>
                <a:hlinkClick r:id="rId2"/>
              </a:rPr>
              <a:t>huniinoots9819@gmail.com</a:t>
            </a:r>
            <a:r>
              <a:rPr lang="en-US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6400" dirty="0">
                <a:latin typeface="Arial" pitchFamily="34" charset="0"/>
                <a:cs typeface="Arial" pitchFamily="34" charset="0"/>
              </a:rPr>
              <a:t>хаягаар болон Дархан сумын Цаг уурын өртөөний байранд  2026.06.11 – 06.25-ыг хүртэл хүлээн авна.</a:t>
            </a:r>
          </a:p>
          <a:p>
            <a:pPr marL="0" indent="0">
              <a:buNone/>
            </a:pPr>
            <a:endParaRPr lang="en-US" b="1" u="sn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148BD29-6BF4-EE7E-3D9B-DC118FFB02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070" y="0"/>
            <a:ext cx="914400" cy="100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334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36</TotalTime>
  <Words>86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Parallax</vt:lpstr>
      <vt:lpstr>                                 Нээлттэй ажлын байрны зар  Дархан сумын Оргил өртөөнд Цаг уурын техникчийн түр ажлын байранд ажилтан шалгаруулж авна.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Нээлттэй ажлын байрны зар  Дархан Оргил өртөөнд Цаг уурын техникчийн сул орон тоонд ажилтан шалгаруулж авна.</dc:title>
  <dc:creator>US-BAYASAA</dc:creator>
  <cp:lastModifiedBy>US-BAYASAA</cp:lastModifiedBy>
  <cp:revision>5</cp:revision>
  <dcterms:created xsi:type="dcterms:W3CDTF">2026-06-11T07:10:29Z</dcterms:created>
  <dcterms:modified xsi:type="dcterms:W3CDTF">2026-06-11T11:22:20Z</dcterms:modified>
</cp:coreProperties>
</file>